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63" r:id="rId4"/>
    <p:sldId id="258" r:id="rId5"/>
    <p:sldId id="264" r:id="rId6"/>
    <p:sldId id="265" r:id="rId7"/>
    <p:sldId id="270" r:id="rId8"/>
    <p:sldId id="260" r:id="rId9"/>
    <p:sldId id="266" r:id="rId10"/>
    <p:sldId id="267" r:id="rId11"/>
    <p:sldId id="268" r:id="rId12"/>
    <p:sldId id="269" r:id="rId13"/>
    <p:sldId id="259" r:id="rId14"/>
    <p:sldId id="261" r:id="rId15"/>
    <p:sldId id="26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486" autoAdjust="0"/>
    <p:restoredTop sz="94660"/>
  </p:normalViewPr>
  <p:slideViewPr>
    <p:cSldViewPr snapToGrid="0">
      <p:cViewPr varScale="1">
        <p:scale>
          <a:sx n="85" d="100"/>
          <a:sy n="85" d="100"/>
        </p:scale>
        <p:origin x="109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AAE8C6DB-82DD-4F24-882B-84D69963366B}" type="datetimeFigureOut">
              <a:rPr lang="en-IN" smtClean="0"/>
              <a:t>01-09-2018</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3731289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AE8C6DB-82DD-4F24-882B-84D69963366B}" type="datetimeFigureOut">
              <a:rPr lang="en-IN" smtClean="0"/>
              <a:t>01-09-2018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809278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AE8C6DB-82DD-4F24-882B-84D69963366B}" type="datetimeFigureOut">
              <a:rPr lang="en-IN" smtClean="0"/>
              <a:t>01-09-2018</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33413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AE8C6DB-82DD-4F24-882B-84D69963366B}" type="datetimeFigureOut">
              <a:rPr lang="en-IN" smtClean="0"/>
              <a:t>01-09-2018</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2BF73F7D-92AC-4F95-A8CD-12ED9F027F94}"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09663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AAE8C6DB-82DD-4F24-882B-84D69963366B}" type="datetimeFigureOut">
              <a:rPr lang="en-IN" smtClean="0"/>
              <a:t>01-09-2018</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34554190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AAE8C6DB-82DD-4F24-882B-84D69963366B}" type="datetimeFigureOut">
              <a:rPr lang="en-IN" smtClean="0"/>
              <a:t>01-09-2018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32659074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AAE8C6DB-82DD-4F24-882B-84D69963366B}" type="datetimeFigureOut">
              <a:rPr lang="en-IN" smtClean="0"/>
              <a:t>01-09-2018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4066119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AE8C6DB-82DD-4F24-882B-84D69963366B}" type="datetimeFigureOut">
              <a:rPr lang="en-IN" smtClean="0"/>
              <a:t>01-09-2018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21405435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AE8C6DB-82DD-4F24-882B-84D69963366B}" type="datetimeFigureOut">
              <a:rPr lang="en-IN" smtClean="0"/>
              <a:t>01-09-2018</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2571890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AE8C6DB-82DD-4F24-882B-84D69963366B}" type="datetimeFigureOut">
              <a:rPr lang="en-IN" smtClean="0"/>
              <a:t>01-09-2018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2563537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AAE8C6DB-82DD-4F24-882B-84D69963366B}" type="datetimeFigureOut">
              <a:rPr lang="en-IN" smtClean="0"/>
              <a:t>01-09-2018</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2391081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AE8C6DB-82DD-4F24-882B-84D69963366B}" type="datetimeFigureOut">
              <a:rPr lang="en-IN" smtClean="0"/>
              <a:t>01-09-2018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1194700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AE8C6DB-82DD-4F24-882B-84D69963366B}" type="datetimeFigureOut">
              <a:rPr lang="en-IN" smtClean="0"/>
              <a:t>01-09-2018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1684218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AE8C6DB-82DD-4F24-882B-84D69963366B}" type="datetimeFigureOut">
              <a:rPr lang="en-IN" smtClean="0"/>
              <a:t>01-09-2018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1748555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E8C6DB-82DD-4F24-882B-84D69963366B}" type="datetimeFigureOut">
              <a:rPr lang="en-IN" smtClean="0"/>
              <a:t>01-09-2018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65516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AE8C6DB-82DD-4F24-882B-84D69963366B}" type="datetimeFigureOut">
              <a:rPr lang="en-IN" smtClean="0"/>
              <a:t>01-09-2018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759429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AE8C6DB-82DD-4F24-882B-84D69963366B}" type="datetimeFigureOut">
              <a:rPr lang="en-IN" smtClean="0"/>
              <a:t>01-09-2018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F73F7D-92AC-4F95-A8CD-12ED9F027F94}" type="slidenum">
              <a:rPr lang="en-IN" smtClean="0"/>
              <a:t>‹#›</a:t>
            </a:fld>
            <a:endParaRPr lang="en-IN"/>
          </a:p>
        </p:txBody>
      </p:sp>
    </p:spTree>
    <p:extLst>
      <p:ext uri="{BB962C8B-B14F-4D97-AF65-F5344CB8AC3E}">
        <p14:creationId xmlns:p14="http://schemas.microsoft.com/office/powerpoint/2010/main" val="1229871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AE8C6DB-82DD-4F24-882B-84D69963366B}" type="datetimeFigureOut">
              <a:rPr lang="en-IN" smtClean="0"/>
              <a:t>01-09-2018</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BF73F7D-92AC-4F95-A8CD-12ED9F027F94}" type="slidenum">
              <a:rPr lang="en-IN" smtClean="0"/>
              <a:t>‹#›</a:t>
            </a:fld>
            <a:endParaRPr lang="en-IN"/>
          </a:p>
        </p:txBody>
      </p:sp>
    </p:spTree>
    <p:extLst>
      <p:ext uri="{BB962C8B-B14F-4D97-AF65-F5344CB8AC3E}">
        <p14:creationId xmlns:p14="http://schemas.microsoft.com/office/powerpoint/2010/main" val="3136755085"/>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9532" y="200296"/>
            <a:ext cx="9144000" cy="1925001"/>
          </a:xfrm>
        </p:spPr>
        <p:txBody>
          <a:bodyPr>
            <a:noAutofit/>
          </a:bodyPr>
          <a:lstStyle/>
          <a:p>
            <a:pPr algn="ctr"/>
            <a:r>
              <a:rPr lang="en-IN" sz="6600" dirty="0" smtClean="0">
                <a:latin typeface="Algerian" panose="04020705040A02060702" pitchFamily="82" charset="0"/>
              </a:rPr>
              <a:t>KIDS LEARN AND PLAY Website</a:t>
            </a:r>
            <a:endParaRPr lang="en-IN" sz="6600" dirty="0">
              <a:latin typeface="Algerian" panose="04020705040A02060702" pitchFamily="82" charset="0"/>
            </a:endParaRPr>
          </a:p>
        </p:txBody>
      </p:sp>
      <p:sp>
        <p:nvSpPr>
          <p:cNvPr id="3" name="TextBox 2"/>
          <p:cNvSpPr txBox="1"/>
          <p:nvPr/>
        </p:nvSpPr>
        <p:spPr>
          <a:xfrm>
            <a:off x="1149532" y="2360023"/>
            <a:ext cx="9144000" cy="3170099"/>
          </a:xfrm>
          <a:prstGeom prst="rect">
            <a:avLst/>
          </a:prstGeom>
          <a:noFill/>
        </p:spPr>
        <p:txBody>
          <a:bodyPr wrap="square" rtlCol="0">
            <a:spAutoFit/>
          </a:bodyPr>
          <a:lstStyle/>
          <a:p>
            <a:pPr>
              <a:lnSpc>
                <a:spcPct val="200000"/>
              </a:lnSpc>
            </a:pPr>
            <a:r>
              <a:rPr lang="en-IN" sz="2000" dirty="0" smtClean="0">
                <a:latin typeface="Century Schoolbook" panose="02040604050505020304" pitchFamily="18" charset="0"/>
              </a:rPr>
              <a:t>NAME 					  	: BHARAT MUNDHRA</a:t>
            </a:r>
          </a:p>
          <a:p>
            <a:pPr>
              <a:lnSpc>
                <a:spcPct val="200000"/>
              </a:lnSpc>
            </a:pPr>
            <a:r>
              <a:rPr lang="en-IN" sz="2000" dirty="0" smtClean="0">
                <a:latin typeface="Century Schoolbook" panose="02040604050505020304" pitchFamily="18" charset="0"/>
              </a:rPr>
              <a:t>REGISTER NO. 		  	: 36110166</a:t>
            </a:r>
          </a:p>
          <a:p>
            <a:pPr>
              <a:lnSpc>
                <a:spcPct val="200000"/>
              </a:lnSpc>
            </a:pPr>
            <a:r>
              <a:rPr lang="en-IN" sz="2000" dirty="0" smtClean="0">
                <a:latin typeface="Century Schoolbook" panose="02040604050505020304" pitchFamily="18" charset="0"/>
              </a:rPr>
              <a:t>DEPARTMENT 		  	: CSE</a:t>
            </a:r>
          </a:p>
          <a:p>
            <a:pPr>
              <a:lnSpc>
                <a:spcPct val="200000"/>
              </a:lnSpc>
            </a:pPr>
            <a:r>
              <a:rPr lang="en-IN" sz="2000" dirty="0" smtClean="0">
                <a:latin typeface="Century Schoolbook" panose="02040604050505020304" pitchFamily="18" charset="0"/>
              </a:rPr>
              <a:t>SECTION					: C</a:t>
            </a:r>
            <a:endParaRPr lang="en-IN" sz="2000" dirty="0">
              <a:latin typeface="Century Schoolbook" panose="02040604050505020304" pitchFamily="18" charset="0"/>
            </a:endParaRPr>
          </a:p>
          <a:p>
            <a:pPr>
              <a:lnSpc>
                <a:spcPct val="200000"/>
              </a:lnSpc>
            </a:pPr>
            <a:r>
              <a:rPr lang="en-IN" sz="2000" dirty="0" smtClean="0">
                <a:latin typeface="Century Schoolbook" panose="02040604050505020304" pitchFamily="18" charset="0"/>
              </a:rPr>
              <a:t>NAME OF THE GUIDE	: Ms. B. KEERTHI SAMHITHA, M. Tech.,</a:t>
            </a:r>
          </a:p>
        </p:txBody>
      </p:sp>
    </p:spTree>
    <p:extLst>
      <p:ext uri="{BB962C8B-B14F-4D97-AF65-F5344CB8AC3E}">
        <p14:creationId xmlns:p14="http://schemas.microsoft.com/office/powerpoint/2010/main" val="29883098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45975" y="2379567"/>
            <a:ext cx="6633884" cy="3731560"/>
          </a:xfrm>
          <a:prstGeom prst="rect">
            <a:avLst/>
          </a:prstGeom>
        </p:spPr>
      </p:pic>
      <p:sp>
        <p:nvSpPr>
          <p:cNvPr id="5" name="Subtitle 2"/>
          <p:cNvSpPr txBox="1">
            <a:spLocks/>
          </p:cNvSpPr>
          <p:nvPr/>
        </p:nvSpPr>
        <p:spPr>
          <a:xfrm>
            <a:off x="1127760" y="679994"/>
            <a:ext cx="9448800" cy="1636485"/>
          </a:xfrm>
          <a:prstGeom prst="rect">
            <a:avLst/>
          </a:prstGeom>
        </p:spPr>
        <p:txBody>
          <a:bodyPr vert="horz" lIns="91440" tIns="45720" rIns="91440" bIns="45720" rtlCol="0">
            <a:normAutofit fontScale="70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IN" sz="2900" b="1" dirty="0" smtClean="0">
                <a:latin typeface="Century Schoolbook" panose="02040604050505020304" pitchFamily="18" charset="0"/>
              </a:rPr>
              <a:t>NUMBERS PAGE :</a:t>
            </a:r>
          </a:p>
          <a:p>
            <a:pPr marL="896938" algn="just">
              <a:lnSpc>
                <a:spcPct val="120000"/>
              </a:lnSpc>
            </a:pPr>
            <a:r>
              <a:rPr lang="en-IN" sz="2900" dirty="0" smtClean="0">
                <a:latin typeface="Century Schoolbook" panose="02040604050505020304" pitchFamily="18" charset="0"/>
              </a:rPr>
              <a:t>	All the numbers are present in this page. Audio of the pronunciation of a particular number can be played by pointing and clicking the respective numbers.</a:t>
            </a:r>
          </a:p>
          <a:p>
            <a:pPr marL="896938"/>
            <a:r>
              <a:rPr lang="en-IN" dirty="0" smtClean="0">
                <a:latin typeface="Century Schoolbook" panose="02040604050505020304" pitchFamily="18" charset="0"/>
              </a:rPr>
              <a:t>	</a:t>
            </a:r>
          </a:p>
        </p:txBody>
      </p:sp>
    </p:spTree>
    <p:extLst>
      <p:ext uri="{BB962C8B-B14F-4D97-AF65-F5344CB8AC3E}">
        <p14:creationId xmlns:p14="http://schemas.microsoft.com/office/powerpoint/2010/main" val="192480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72870" y="2373059"/>
            <a:ext cx="6634500" cy="3731906"/>
          </a:xfrm>
          <a:prstGeom prst="rect">
            <a:avLst/>
          </a:prstGeom>
        </p:spPr>
      </p:pic>
      <p:sp>
        <p:nvSpPr>
          <p:cNvPr id="5" name="Subtitle 2"/>
          <p:cNvSpPr txBox="1">
            <a:spLocks/>
          </p:cNvSpPr>
          <p:nvPr/>
        </p:nvSpPr>
        <p:spPr>
          <a:xfrm>
            <a:off x="1127760" y="679994"/>
            <a:ext cx="9448800" cy="1636485"/>
          </a:xfrm>
          <a:prstGeom prst="rect">
            <a:avLst/>
          </a:prstGeom>
        </p:spPr>
        <p:txBody>
          <a:bodyPr vert="horz" lIns="91440" tIns="45720" rIns="91440" bIns="45720" rtlCol="0">
            <a:normAutofit fontScale="70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IN" sz="2900" b="1" dirty="0" smtClean="0">
                <a:latin typeface="Century Schoolbook" panose="02040604050505020304" pitchFamily="18" charset="0"/>
              </a:rPr>
              <a:t>POETRY PAGE</a:t>
            </a:r>
          </a:p>
          <a:p>
            <a:pPr marL="896938" algn="just">
              <a:lnSpc>
                <a:spcPct val="120000"/>
              </a:lnSpc>
            </a:pPr>
            <a:r>
              <a:rPr lang="en-IN" sz="2900" dirty="0" smtClean="0">
                <a:latin typeface="Century Schoolbook" panose="02040604050505020304" pitchFamily="18" charset="0"/>
              </a:rPr>
              <a:t>	Some of the common poetries are present in this page. Poetries can be played by pointing and clicking on the play button below the images of each poetry</a:t>
            </a:r>
            <a:r>
              <a:rPr lang="en-IN" sz="2200" dirty="0" smtClean="0">
                <a:latin typeface="Century Schoolbook" panose="02040604050505020304" pitchFamily="18" charset="0"/>
              </a:rPr>
              <a:t>.</a:t>
            </a:r>
          </a:p>
          <a:p>
            <a:pPr marL="896938"/>
            <a:r>
              <a:rPr lang="en-IN" dirty="0" smtClean="0">
                <a:latin typeface="Century Schoolbook" panose="02040604050505020304" pitchFamily="18" charset="0"/>
              </a:rPr>
              <a:t>	</a:t>
            </a:r>
          </a:p>
        </p:txBody>
      </p:sp>
    </p:spTree>
    <p:extLst>
      <p:ext uri="{BB962C8B-B14F-4D97-AF65-F5344CB8AC3E}">
        <p14:creationId xmlns:p14="http://schemas.microsoft.com/office/powerpoint/2010/main" val="39686735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63906" y="2378448"/>
            <a:ext cx="6624918" cy="3726517"/>
          </a:xfrm>
          <a:prstGeom prst="rect">
            <a:avLst/>
          </a:prstGeom>
        </p:spPr>
      </p:pic>
      <p:sp>
        <p:nvSpPr>
          <p:cNvPr id="5" name="Subtitle 2"/>
          <p:cNvSpPr txBox="1">
            <a:spLocks/>
          </p:cNvSpPr>
          <p:nvPr/>
        </p:nvSpPr>
        <p:spPr>
          <a:xfrm>
            <a:off x="1127760" y="679994"/>
            <a:ext cx="9448800" cy="1698454"/>
          </a:xfrm>
          <a:prstGeom prst="rect">
            <a:avLst/>
          </a:prstGeom>
        </p:spPr>
        <p:txBody>
          <a:bodyPr vert="horz" lIns="91440" tIns="45720" rIns="91440" bIns="45720" rtlCol="0">
            <a:normAutofit fontScale="40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IN" sz="5000" b="1" dirty="0" smtClean="0">
                <a:latin typeface="Century Schoolbook" panose="02040604050505020304" pitchFamily="18" charset="0"/>
              </a:rPr>
              <a:t>PLAY PAGE</a:t>
            </a:r>
          </a:p>
          <a:p>
            <a:pPr marL="896938" algn="just">
              <a:lnSpc>
                <a:spcPct val="120000"/>
              </a:lnSpc>
            </a:pPr>
            <a:r>
              <a:rPr lang="en-IN" sz="5000" dirty="0" smtClean="0">
                <a:latin typeface="Century Schoolbook" panose="02040604050505020304" pitchFamily="18" charset="0"/>
              </a:rPr>
              <a:t>	On clicking the play button, number of games for kids like spot the difference, odd one out, etc. will appear in the page and can be selected by just clicking on that particular game.</a:t>
            </a:r>
          </a:p>
          <a:p>
            <a:pPr marL="896938"/>
            <a:r>
              <a:rPr lang="en-IN" sz="5000" dirty="0" smtClean="0">
                <a:latin typeface="Century Schoolbook" panose="02040604050505020304" pitchFamily="18" charset="0"/>
              </a:rPr>
              <a:t>	</a:t>
            </a:r>
            <a:endParaRPr lang="en-IN" dirty="0" smtClean="0">
              <a:latin typeface="Century Schoolbook" panose="02040604050505020304" pitchFamily="18" charset="0"/>
            </a:endParaRPr>
          </a:p>
        </p:txBody>
      </p:sp>
    </p:spTree>
    <p:extLst>
      <p:ext uri="{BB962C8B-B14F-4D97-AF65-F5344CB8AC3E}">
        <p14:creationId xmlns:p14="http://schemas.microsoft.com/office/powerpoint/2010/main" val="9390472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74980"/>
            <a:ext cx="9448800" cy="1024638"/>
          </a:xfrm>
        </p:spPr>
        <p:txBody>
          <a:bodyPr>
            <a:normAutofit/>
          </a:bodyPr>
          <a:lstStyle/>
          <a:p>
            <a:pPr algn="ctr"/>
            <a:r>
              <a:rPr lang="en-IN" sz="6600" dirty="0" smtClean="0">
                <a:latin typeface="Algerian" panose="04020705040A02060702" pitchFamily="82" charset="0"/>
              </a:rPr>
              <a:t>CONCLUSION</a:t>
            </a:r>
            <a:endParaRPr lang="en-IN" sz="6600" dirty="0">
              <a:latin typeface="Algerian" panose="04020705040A02060702" pitchFamily="82" charset="0"/>
            </a:endParaRPr>
          </a:p>
        </p:txBody>
      </p:sp>
      <p:sp>
        <p:nvSpPr>
          <p:cNvPr id="3" name="Subtitle 2"/>
          <p:cNvSpPr>
            <a:spLocks noGrp="1"/>
          </p:cNvSpPr>
          <p:nvPr>
            <p:ph type="subTitle" idx="1"/>
          </p:nvPr>
        </p:nvSpPr>
        <p:spPr>
          <a:xfrm>
            <a:off x="1371600" y="1664063"/>
            <a:ext cx="9448800" cy="4379686"/>
          </a:xfrm>
        </p:spPr>
        <p:txBody>
          <a:bodyPr>
            <a:normAutofit fontScale="92500" lnSpcReduction="10000"/>
          </a:bodyPr>
          <a:lstStyle/>
          <a:p>
            <a:pPr marL="342900" indent="-342900">
              <a:lnSpc>
                <a:spcPct val="150000"/>
              </a:lnSpc>
              <a:buFont typeface="Arial" panose="020B0604020202020204" pitchFamily="34" charset="0"/>
              <a:buChar char="•"/>
            </a:pPr>
            <a:r>
              <a:rPr lang="en-IN" sz="2400" dirty="0" smtClean="0">
                <a:latin typeface="Century Schoolbook" panose="02040604050505020304" pitchFamily="18" charset="0"/>
              </a:rPr>
              <a:t>Thus, this is the website which seek both to be educational as well as entertaining.</a:t>
            </a:r>
          </a:p>
          <a:p>
            <a:pPr marL="342900" indent="-342900">
              <a:lnSpc>
                <a:spcPct val="150000"/>
              </a:lnSpc>
              <a:buFont typeface="Arial" panose="020B0604020202020204" pitchFamily="34" charset="0"/>
              <a:buChar char="•"/>
            </a:pPr>
            <a:r>
              <a:rPr lang="en-IN" sz="2400" dirty="0" smtClean="0">
                <a:latin typeface="Century Schoolbook" panose="02040604050505020304" pitchFamily="18" charset="0"/>
              </a:rPr>
              <a:t>Children tends to explore such kind of websites where they can have fun and enjoyment.</a:t>
            </a:r>
          </a:p>
          <a:p>
            <a:pPr marL="342900" indent="-342900">
              <a:lnSpc>
                <a:spcPct val="150000"/>
              </a:lnSpc>
              <a:buFont typeface="Arial" panose="020B0604020202020204" pitchFamily="34" charset="0"/>
              <a:buChar char="•"/>
            </a:pPr>
            <a:r>
              <a:rPr lang="en-IN" sz="2400" dirty="0" smtClean="0">
                <a:latin typeface="Century Schoolbook" panose="02040604050505020304" pitchFamily="18" charset="0"/>
              </a:rPr>
              <a:t>In future, many other stuffs can be added like 3 or 4 letter words with proper pronunciations.</a:t>
            </a:r>
          </a:p>
          <a:p>
            <a:pPr marL="342900" indent="-342900">
              <a:lnSpc>
                <a:spcPct val="150000"/>
              </a:lnSpc>
              <a:buFont typeface="Arial" panose="020B0604020202020204" pitchFamily="34" charset="0"/>
              <a:buChar char="•"/>
            </a:pPr>
            <a:r>
              <a:rPr lang="en-IN" sz="2400" dirty="0" smtClean="0">
                <a:latin typeface="Century Schoolbook" panose="02040604050505020304" pitchFamily="18" charset="0"/>
              </a:rPr>
              <a:t>Animated videos can be added along with the poetries.</a:t>
            </a:r>
          </a:p>
          <a:p>
            <a:pPr marL="342900" indent="-342900">
              <a:lnSpc>
                <a:spcPct val="150000"/>
              </a:lnSpc>
              <a:buFont typeface="Arial" panose="020B0604020202020204" pitchFamily="34" charset="0"/>
              <a:buChar char="•"/>
            </a:pPr>
            <a:r>
              <a:rPr lang="en-IN" sz="2400" dirty="0" smtClean="0">
                <a:latin typeface="Century Schoolbook" panose="02040604050505020304" pitchFamily="18" charset="0"/>
              </a:rPr>
              <a:t>More games can also be added in this websites.</a:t>
            </a:r>
            <a:endParaRPr lang="en-IN" sz="2400" dirty="0">
              <a:latin typeface="Century Schoolbook" panose="02040604050505020304" pitchFamily="18" charset="0"/>
            </a:endParaRPr>
          </a:p>
        </p:txBody>
      </p:sp>
    </p:spTree>
    <p:extLst>
      <p:ext uri="{BB962C8B-B14F-4D97-AF65-F5344CB8AC3E}">
        <p14:creationId xmlns:p14="http://schemas.microsoft.com/office/powerpoint/2010/main" val="25904647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10435"/>
            <a:ext cx="9448800" cy="1088060"/>
          </a:xfrm>
        </p:spPr>
        <p:txBody>
          <a:bodyPr>
            <a:normAutofit/>
          </a:bodyPr>
          <a:lstStyle/>
          <a:p>
            <a:pPr algn="ctr"/>
            <a:r>
              <a:rPr lang="en-IN" sz="6600" dirty="0" smtClean="0">
                <a:latin typeface="Algerian" panose="04020705040A02060702" pitchFamily="82" charset="0"/>
              </a:rPr>
              <a:t>REFERENCES</a:t>
            </a:r>
            <a:endParaRPr lang="en-IN" sz="6600" dirty="0">
              <a:latin typeface="Algerian" panose="04020705040A02060702" pitchFamily="82" charset="0"/>
            </a:endParaRPr>
          </a:p>
        </p:txBody>
      </p:sp>
      <p:sp>
        <p:nvSpPr>
          <p:cNvPr id="3" name="Subtitle 2"/>
          <p:cNvSpPr>
            <a:spLocks noGrp="1"/>
          </p:cNvSpPr>
          <p:nvPr>
            <p:ph type="subTitle" idx="1"/>
          </p:nvPr>
        </p:nvSpPr>
        <p:spPr>
          <a:xfrm>
            <a:off x="1371600" y="2052620"/>
            <a:ext cx="9448800" cy="2664096"/>
          </a:xfrm>
        </p:spPr>
        <p:txBody>
          <a:bodyPr>
            <a:normAutofit/>
          </a:bodyPr>
          <a:lstStyle/>
          <a:p>
            <a:pPr marL="342900" indent="-342900">
              <a:buFont typeface="Arial" panose="020B0604020202020204" pitchFamily="34" charset="0"/>
              <a:buChar char="•"/>
            </a:pPr>
            <a:r>
              <a:rPr lang="en-IN" sz="2400" dirty="0">
                <a:latin typeface="Century Schoolbook" panose="02040604050505020304" pitchFamily="18" charset="0"/>
              </a:rPr>
              <a:t>https://</a:t>
            </a:r>
            <a:r>
              <a:rPr lang="en-IN" sz="2400" dirty="0" smtClean="0">
                <a:latin typeface="Century Schoolbook" panose="02040604050505020304" pitchFamily="18" charset="0"/>
              </a:rPr>
              <a:t>www.stackoverflow.com</a:t>
            </a:r>
          </a:p>
          <a:p>
            <a:pPr marL="342900" indent="-342900">
              <a:buFont typeface="Arial" panose="020B0604020202020204" pitchFamily="34" charset="0"/>
              <a:buChar char="•"/>
            </a:pPr>
            <a:r>
              <a:rPr lang="en-IN" sz="2400" dirty="0">
                <a:latin typeface="Century Schoolbook" panose="02040604050505020304" pitchFamily="18" charset="0"/>
              </a:rPr>
              <a:t>https://</a:t>
            </a:r>
            <a:r>
              <a:rPr lang="en-IN" sz="2400" dirty="0" smtClean="0">
                <a:latin typeface="Century Schoolbook" panose="02040604050505020304" pitchFamily="18" charset="0"/>
              </a:rPr>
              <a:t>www.tutorialspoint.com</a:t>
            </a:r>
          </a:p>
          <a:p>
            <a:pPr marL="342900" indent="-342900">
              <a:buFont typeface="Arial" panose="020B0604020202020204" pitchFamily="34" charset="0"/>
              <a:buChar char="•"/>
            </a:pPr>
            <a:r>
              <a:rPr lang="en-IN" sz="2400" dirty="0">
                <a:latin typeface="Century Schoolbook" panose="02040604050505020304" pitchFamily="18" charset="0"/>
              </a:rPr>
              <a:t>https://</a:t>
            </a:r>
            <a:r>
              <a:rPr lang="en-IN" sz="2400" dirty="0" smtClean="0">
                <a:latin typeface="Century Schoolbook" panose="02040604050505020304" pitchFamily="18" charset="0"/>
              </a:rPr>
              <a:t>www.w3.org/TR/css3</a:t>
            </a:r>
          </a:p>
          <a:p>
            <a:pPr marL="342900" indent="-342900">
              <a:buFont typeface="Arial" panose="020B0604020202020204" pitchFamily="34" charset="0"/>
              <a:buChar char="•"/>
            </a:pPr>
            <a:r>
              <a:rPr lang="en-IN" sz="2400" dirty="0">
                <a:latin typeface="Century Schoolbook" panose="02040604050505020304" pitchFamily="18" charset="0"/>
              </a:rPr>
              <a:t>https://</a:t>
            </a:r>
            <a:r>
              <a:rPr lang="en-IN" sz="2400" dirty="0" smtClean="0">
                <a:latin typeface="Century Schoolbook" panose="02040604050505020304" pitchFamily="18" charset="0"/>
              </a:rPr>
              <a:t>www.w3.org/TR/html5</a:t>
            </a:r>
          </a:p>
          <a:p>
            <a:pPr marL="342900" indent="-342900">
              <a:buFont typeface="Arial" panose="020B0604020202020204" pitchFamily="34" charset="0"/>
              <a:buChar char="•"/>
            </a:pPr>
            <a:r>
              <a:rPr lang="en-IN" sz="2400" dirty="0">
                <a:latin typeface="Century Schoolbook" panose="02040604050505020304" pitchFamily="18" charset="0"/>
              </a:rPr>
              <a:t>https://www.w3school.com</a:t>
            </a:r>
          </a:p>
        </p:txBody>
      </p:sp>
    </p:spTree>
    <p:extLst>
      <p:ext uri="{BB962C8B-B14F-4D97-AF65-F5344CB8AC3E}">
        <p14:creationId xmlns:p14="http://schemas.microsoft.com/office/powerpoint/2010/main" val="245611755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67839" y="1272988"/>
            <a:ext cx="8024949" cy="2931459"/>
          </a:xfrm>
        </p:spPr>
        <p:txBody>
          <a:bodyPr>
            <a:normAutofit/>
          </a:bodyPr>
          <a:lstStyle/>
          <a:p>
            <a:pPr algn="ctr"/>
            <a:r>
              <a:rPr lang="en-IN" sz="9600" dirty="0" smtClean="0">
                <a:latin typeface="Algerian" panose="04020705040A02060702" pitchFamily="82" charset="0"/>
              </a:rPr>
              <a:t>Thank you</a:t>
            </a:r>
            <a:endParaRPr lang="en-IN" sz="9600" dirty="0">
              <a:latin typeface="Algerian" panose="04020705040A02060702" pitchFamily="82" charset="0"/>
            </a:endParaRPr>
          </a:p>
        </p:txBody>
      </p:sp>
    </p:spTree>
    <p:extLst>
      <p:ext uri="{BB962C8B-B14F-4D97-AF65-F5344CB8AC3E}">
        <p14:creationId xmlns:p14="http://schemas.microsoft.com/office/powerpoint/2010/main" val="16745423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656115"/>
            <a:ext cx="9448800" cy="885301"/>
          </a:xfrm>
        </p:spPr>
        <p:txBody>
          <a:bodyPr>
            <a:normAutofit fontScale="90000"/>
          </a:bodyPr>
          <a:lstStyle/>
          <a:p>
            <a:pPr algn="ctr"/>
            <a:r>
              <a:rPr lang="en-IN" sz="7300" dirty="0" smtClean="0">
                <a:latin typeface="Algerian" panose="04020705040A02060702" pitchFamily="82" charset="0"/>
              </a:rPr>
              <a:t>Abstract</a:t>
            </a:r>
            <a:endParaRPr lang="en-IN" dirty="0">
              <a:latin typeface="Algerian" panose="04020705040A02060702" pitchFamily="82" charset="0"/>
            </a:endParaRPr>
          </a:p>
        </p:txBody>
      </p:sp>
      <p:sp>
        <p:nvSpPr>
          <p:cNvPr id="3" name="Subtitle 2"/>
          <p:cNvSpPr>
            <a:spLocks noGrp="1"/>
          </p:cNvSpPr>
          <p:nvPr>
            <p:ph type="subTitle" idx="1"/>
          </p:nvPr>
        </p:nvSpPr>
        <p:spPr>
          <a:xfrm>
            <a:off x="1371600" y="1837251"/>
            <a:ext cx="9448800" cy="4528458"/>
          </a:xfrm>
        </p:spPr>
        <p:txBody>
          <a:bodyPr>
            <a:normAutofit/>
          </a:bodyPr>
          <a:lstStyle/>
          <a:p>
            <a:pPr marL="342900" indent="-342900">
              <a:lnSpc>
                <a:spcPct val="200000"/>
              </a:lnSpc>
              <a:buFont typeface="Arial" panose="020B0604020202020204" pitchFamily="34" charset="0"/>
              <a:buChar char="•"/>
            </a:pPr>
            <a:r>
              <a:rPr lang="en-IN" sz="2400" dirty="0" smtClean="0">
                <a:latin typeface="Century Schoolbook" panose="02040604050505020304" pitchFamily="18" charset="0"/>
              </a:rPr>
              <a:t>Children explore websites for fun as well as to learn.</a:t>
            </a:r>
          </a:p>
          <a:p>
            <a:pPr marL="342900" indent="-342900">
              <a:lnSpc>
                <a:spcPct val="200000"/>
              </a:lnSpc>
              <a:buFont typeface="Arial" panose="020B0604020202020204" pitchFamily="34" charset="0"/>
              <a:buChar char="•"/>
            </a:pPr>
            <a:r>
              <a:rPr lang="en-IN" sz="2400" dirty="0" smtClean="0">
                <a:latin typeface="Century Schoolbook" panose="02040604050505020304" pitchFamily="18" charset="0"/>
              </a:rPr>
              <a:t>They feel very interesting to learn in an interactive way.</a:t>
            </a:r>
          </a:p>
          <a:p>
            <a:pPr marL="342900" indent="-342900">
              <a:lnSpc>
                <a:spcPct val="200000"/>
              </a:lnSpc>
              <a:buFont typeface="Arial" panose="020B0604020202020204" pitchFamily="34" charset="0"/>
              <a:buChar char="•"/>
            </a:pPr>
            <a:r>
              <a:rPr lang="en-IN" sz="2400" dirty="0" smtClean="0">
                <a:latin typeface="Century Schoolbook" panose="02040604050505020304" pitchFamily="18" charset="0"/>
              </a:rPr>
              <a:t>Many interactive designing elements and layouts are present which can hold child’s attraction towards the website.</a:t>
            </a:r>
          </a:p>
          <a:p>
            <a:pPr marL="342900" indent="-342900">
              <a:lnSpc>
                <a:spcPct val="200000"/>
              </a:lnSpc>
              <a:buFont typeface="Arial" panose="020B0604020202020204" pitchFamily="34" charset="0"/>
              <a:buChar char="•"/>
            </a:pPr>
            <a:r>
              <a:rPr lang="en-IN" sz="2400" dirty="0" smtClean="0">
                <a:latin typeface="Century Schoolbook" panose="02040604050505020304" pitchFamily="18" charset="0"/>
              </a:rPr>
              <a:t>So the kids not only learn but they enjoy the way of learning.</a:t>
            </a:r>
          </a:p>
        </p:txBody>
      </p:sp>
    </p:spTree>
    <p:extLst>
      <p:ext uri="{BB962C8B-B14F-4D97-AF65-F5344CB8AC3E}">
        <p14:creationId xmlns:p14="http://schemas.microsoft.com/office/powerpoint/2010/main" val="31201996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461554"/>
            <a:ext cx="9448800" cy="1076889"/>
          </a:xfrm>
        </p:spPr>
        <p:txBody>
          <a:bodyPr>
            <a:normAutofit/>
          </a:bodyPr>
          <a:lstStyle/>
          <a:p>
            <a:pPr algn="ctr"/>
            <a:r>
              <a:rPr lang="en-IN" sz="6600" dirty="0" smtClean="0">
                <a:latin typeface="Algerian" panose="04020705040A02060702" pitchFamily="82" charset="0"/>
              </a:rPr>
              <a:t>introduction</a:t>
            </a:r>
            <a:endParaRPr lang="en-IN" sz="6600" dirty="0">
              <a:latin typeface="Algerian" panose="04020705040A02060702" pitchFamily="82" charset="0"/>
            </a:endParaRPr>
          </a:p>
        </p:txBody>
      </p:sp>
      <p:sp>
        <p:nvSpPr>
          <p:cNvPr id="3" name="Subtitle 2"/>
          <p:cNvSpPr>
            <a:spLocks noGrp="1"/>
          </p:cNvSpPr>
          <p:nvPr>
            <p:ph type="subTitle" idx="1"/>
          </p:nvPr>
        </p:nvSpPr>
        <p:spPr>
          <a:xfrm>
            <a:off x="1371600" y="2072640"/>
            <a:ext cx="9448800" cy="3910149"/>
          </a:xfrm>
        </p:spPr>
        <p:txBody>
          <a:bodyPr>
            <a:normAutofit/>
          </a:bodyPr>
          <a:lstStyle/>
          <a:p>
            <a:pPr marL="342900" indent="-342900">
              <a:lnSpc>
                <a:spcPct val="200000"/>
              </a:lnSpc>
              <a:buFont typeface="Arial" panose="020B0604020202020204" pitchFamily="34" charset="0"/>
              <a:buChar char="•"/>
            </a:pPr>
            <a:r>
              <a:rPr lang="en-IN" sz="2400" dirty="0" smtClean="0">
                <a:latin typeface="Century Schoolbook" panose="02040604050505020304" pitchFamily="18" charset="0"/>
              </a:rPr>
              <a:t>The website is for kids education and entertainment.</a:t>
            </a:r>
          </a:p>
          <a:p>
            <a:pPr marL="342900" indent="-342900">
              <a:lnSpc>
                <a:spcPct val="200000"/>
              </a:lnSpc>
              <a:buFont typeface="Arial" panose="020B0604020202020204" pitchFamily="34" charset="0"/>
              <a:buChar char="•"/>
            </a:pPr>
            <a:r>
              <a:rPr lang="en-IN" sz="2400" dirty="0" smtClean="0">
                <a:latin typeface="Century Schoolbook" panose="02040604050505020304" pitchFamily="18" charset="0"/>
              </a:rPr>
              <a:t>They </a:t>
            </a:r>
            <a:r>
              <a:rPr lang="en-IN" sz="2400" dirty="0">
                <a:latin typeface="Century Schoolbook" panose="02040604050505020304" pitchFamily="18" charset="0"/>
              </a:rPr>
              <a:t>can learn their basics like alphabets and number with their </a:t>
            </a:r>
            <a:r>
              <a:rPr lang="en-IN" sz="2400" dirty="0" smtClean="0">
                <a:latin typeface="Century Schoolbook" panose="02040604050505020304" pitchFamily="18" charset="0"/>
              </a:rPr>
              <a:t>pronunciation.</a:t>
            </a:r>
            <a:endParaRPr lang="en-IN" sz="2400" dirty="0">
              <a:latin typeface="Century Schoolbook" panose="02040604050505020304" pitchFamily="18" charset="0"/>
            </a:endParaRPr>
          </a:p>
          <a:p>
            <a:pPr marL="342900" indent="-342900">
              <a:lnSpc>
                <a:spcPct val="200000"/>
              </a:lnSpc>
              <a:buFont typeface="Arial" panose="020B0604020202020204" pitchFamily="34" charset="0"/>
              <a:buChar char="•"/>
            </a:pPr>
            <a:r>
              <a:rPr lang="en-IN" sz="2400" dirty="0">
                <a:latin typeface="Century Schoolbook" panose="02040604050505020304" pitchFamily="18" charset="0"/>
              </a:rPr>
              <a:t>They can listen poetries and can play games.</a:t>
            </a:r>
          </a:p>
          <a:p>
            <a:endParaRPr lang="en-IN" sz="2400" dirty="0"/>
          </a:p>
        </p:txBody>
      </p:sp>
    </p:spTree>
    <p:extLst>
      <p:ext uri="{BB962C8B-B14F-4D97-AF65-F5344CB8AC3E}">
        <p14:creationId xmlns:p14="http://schemas.microsoft.com/office/powerpoint/2010/main" val="12774616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67354" y="615747"/>
            <a:ext cx="9448800" cy="928844"/>
          </a:xfrm>
        </p:spPr>
        <p:txBody>
          <a:bodyPr>
            <a:normAutofit fontScale="90000"/>
          </a:bodyPr>
          <a:lstStyle/>
          <a:p>
            <a:pPr algn="ctr"/>
            <a:r>
              <a:rPr lang="en-IN" sz="7300" dirty="0" smtClean="0">
                <a:latin typeface="Algerian" panose="04020705040A02060702" pitchFamily="82" charset="0"/>
              </a:rPr>
              <a:t>objectives</a:t>
            </a:r>
            <a:endParaRPr lang="en-IN" dirty="0">
              <a:latin typeface="Algerian" panose="04020705040A02060702" pitchFamily="82" charset="0"/>
            </a:endParaRPr>
          </a:p>
        </p:txBody>
      </p:sp>
      <p:sp>
        <p:nvSpPr>
          <p:cNvPr id="3" name="Subtitle 2"/>
          <p:cNvSpPr>
            <a:spLocks noGrp="1"/>
          </p:cNvSpPr>
          <p:nvPr>
            <p:ph type="subTitle" idx="1"/>
          </p:nvPr>
        </p:nvSpPr>
        <p:spPr>
          <a:xfrm>
            <a:off x="1353670" y="2008094"/>
            <a:ext cx="9448800" cy="3544389"/>
          </a:xfrm>
        </p:spPr>
        <p:txBody>
          <a:bodyPr/>
          <a:lstStyle/>
          <a:p>
            <a:pPr marL="342900" indent="-342900">
              <a:lnSpc>
                <a:spcPct val="200000"/>
              </a:lnSpc>
              <a:buFont typeface="Arial" panose="020B0604020202020204" pitchFamily="34" charset="0"/>
              <a:buChar char="•"/>
            </a:pPr>
            <a:r>
              <a:rPr lang="en-IN" sz="2400" dirty="0">
                <a:latin typeface="Century Schoolbook" panose="02040604050505020304" pitchFamily="18" charset="0"/>
              </a:rPr>
              <a:t>Give KNOWLEDGE to the children</a:t>
            </a:r>
          </a:p>
          <a:p>
            <a:pPr marL="342900" indent="-342900">
              <a:lnSpc>
                <a:spcPct val="200000"/>
              </a:lnSpc>
              <a:buFont typeface="Arial" panose="020B0604020202020204" pitchFamily="34" charset="0"/>
              <a:buChar char="•"/>
            </a:pPr>
            <a:r>
              <a:rPr lang="en-IN" sz="2400" dirty="0">
                <a:latin typeface="Century Schoolbook" panose="02040604050505020304" pitchFamily="18" charset="0"/>
              </a:rPr>
              <a:t>Build INTERACTION towards the webpage</a:t>
            </a:r>
          </a:p>
          <a:p>
            <a:pPr marL="342900" indent="-342900">
              <a:lnSpc>
                <a:spcPct val="200000"/>
              </a:lnSpc>
              <a:buFont typeface="Arial" panose="020B0604020202020204" pitchFamily="34" charset="0"/>
              <a:buChar char="•"/>
            </a:pPr>
            <a:r>
              <a:rPr lang="en-IN" sz="2400" dirty="0">
                <a:latin typeface="Century Schoolbook" panose="02040604050505020304" pitchFamily="18" charset="0"/>
              </a:rPr>
              <a:t>ENTERTAINMENT for kids </a:t>
            </a:r>
          </a:p>
          <a:p>
            <a:endParaRPr lang="en-IN" dirty="0">
              <a:latin typeface="Century Schoolbook" panose="02040604050505020304" pitchFamily="18" charset="0"/>
            </a:endParaRPr>
          </a:p>
        </p:txBody>
      </p:sp>
    </p:spTree>
    <p:extLst>
      <p:ext uri="{BB962C8B-B14F-4D97-AF65-F5344CB8AC3E}">
        <p14:creationId xmlns:p14="http://schemas.microsoft.com/office/powerpoint/2010/main" val="39846364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490653"/>
            <a:ext cx="9448800" cy="1076890"/>
          </a:xfrm>
        </p:spPr>
        <p:txBody>
          <a:bodyPr>
            <a:normAutofit/>
          </a:bodyPr>
          <a:lstStyle/>
          <a:p>
            <a:pPr algn="ctr"/>
            <a:r>
              <a:rPr lang="en-IN" sz="6600" dirty="0" smtClean="0">
                <a:latin typeface="Algerian" panose="04020705040A02060702" pitchFamily="82" charset="0"/>
              </a:rPr>
              <a:t>Architectural view</a:t>
            </a:r>
            <a:endParaRPr lang="en-IN" sz="6600" dirty="0">
              <a:latin typeface="Algerian" panose="04020705040A02060702" pitchFamily="82" charset="0"/>
            </a:endParaRPr>
          </a:p>
        </p:txBody>
      </p:sp>
      <p:sp>
        <p:nvSpPr>
          <p:cNvPr id="4" name="Rounded Rectangle 3"/>
          <p:cNvSpPr/>
          <p:nvPr/>
        </p:nvSpPr>
        <p:spPr>
          <a:xfrm>
            <a:off x="4978997" y="2226577"/>
            <a:ext cx="1915886" cy="905691"/>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IN" dirty="0" smtClean="0"/>
              <a:t>HOME PAGE</a:t>
            </a:r>
            <a:endParaRPr lang="en-IN" dirty="0"/>
          </a:p>
        </p:txBody>
      </p:sp>
      <p:sp>
        <p:nvSpPr>
          <p:cNvPr id="5" name="Rounded Rectangle 4"/>
          <p:cNvSpPr/>
          <p:nvPr/>
        </p:nvSpPr>
        <p:spPr>
          <a:xfrm>
            <a:off x="1371600" y="4361713"/>
            <a:ext cx="1915886" cy="90569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IN" dirty="0" smtClean="0"/>
              <a:t>ALPHABETS PAGE</a:t>
            </a:r>
            <a:endParaRPr lang="en-IN" dirty="0"/>
          </a:p>
        </p:txBody>
      </p:sp>
      <p:sp>
        <p:nvSpPr>
          <p:cNvPr id="6" name="Rounded Rectangle 5"/>
          <p:cNvSpPr/>
          <p:nvPr/>
        </p:nvSpPr>
        <p:spPr>
          <a:xfrm>
            <a:off x="3775165" y="4361713"/>
            <a:ext cx="1915886" cy="905691"/>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smtClean="0"/>
              <a:t>NUMBERS PAGE</a:t>
            </a:r>
            <a:endParaRPr lang="en-IN" dirty="0"/>
          </a:p>
        </p:txBody>
      </p:sp>
      <p:sp>
        <p:nvSpPr>
          <p:cNvPr id="7" name="Rounded Rectangle 6"/>
          <p:cNvSpPr/>
          <p:nvPr/>
        </p:nvSpPr>
        <p:spPr>
          <a:xfrm>
            <a:off x="6178730" y="4361709"/>
            <a:ext cx="1915886" cy="905691"/>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IN" dirty="0" smtClean="0"/>
              <a:t>POETRY    PAGE</a:t>
            </a:r>
            <a:endParaRPr lang="en-IN" dirty="0"/>
          </a:p>
        </p:txBody>
      </p:sp>
      <p:sp>
        <p:nvSpPr>
          <p:cNvPr id="8" name="Rounded Rectangle 7"/>
          <p:cNvSpPr/>
          <p:nvPr/>
        </p:nvSpPr>
        <p:spPr>
          <a:xfrm>
            <a:off x="8582295" y="4361708"/>
            <a:ext cx="1915886" cy="905691"/>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IN" dirty="0" smtClean="0"/>
              <a:t>PLAY        PAGE</a:t>
            </a:r>
            <a:endParaRPr lang="en-IN" dirty="0"/>
          </a:p>
        </p:txBody>
      </p:sp>
      <p:cxnSp>
        <p:nvCxnSpPr>
          <p:cNvPr id="10" name="Straight Connector 9"/>
          <p:cNvCxnSpPr/>
          <p:nvPr/>
        </p:nvCxnSpPr>
        <p:spPr>
          <a:xfrm>
            <a:off x="2329543" y="3769647"/>
            <a:ext cx="7210695" cy="1741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4" idx="2"/>
          </p:cNvCxnSpPr>
          <p:nvPr/>
        </p:nvCxnSpPr>
        <p:spPr>
          <a:xfrm flipH="1">
            <a:off x="5934763" y="3132268"/>
            <a:ext cx="2177" cy="63737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2356438" y="3796541"/>
            <a:ext cx="0" cy="592066"/>
          </a:xfrm>
          <a:prstGeom prst="straightConnector1">
            <a:avLst/>
          </a:prstGeom>
          <a:ln w="57150">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p:cNvCxnSpPr/>
          <p:nvPr/>
        </p:nvCxnSpPr>
        <p:spPr>
          <a:xfrm>
            <a:off x="4733108" y="3796029"/>
            <a:ext cx="0" cy="574649"/>
          </a:xfrm>
          <a:prstGeom prst="straightConnector1">
            <a:avLst/>
          </a:prstGeom>
          <a:ln w="57150">
            <a:tailEnd type="triangle"/>
          </a:ln>
        </p:spPr>
        <p:style>
          <a:lnRef idx="1">
            <a:schemeClr val="accent3"/>
          </a:lnRef>
          <a:fillRef idx="0">
            <a:schemeClr val="accent3"/>
          </a:fillRef>
          <a:effectRef idx="0">
            <a:schemeClr val="accent3"/>
          </a:effectRef>
          <a:fontRef idx="minor">
            <a:schemeClr val="tx1"/>
          </a:fontRef>
        </p:style>
      </p:cxnSp>
      <p:cxnSp>
        <p:nvCxnSpPr>
          <p:cNvPr id="15" name="Straight Arrow Connector 14"/>
          <p:cNvCxnSpPr/>
          <p:nvPr/>
        </p:nvCxnSpPr>
        <p:spPr>
          <a:xfrm>
            <a:off x="9513343" y="3813959"/>
            <a:ext cx="0" cy="574644"/>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p:cNvCxnSpPr/>
          <p:nvPr/>
        </p:nvCxnSpPr>
        <p:spPr>
          <a:xfrm>
            <a:off x="7136673" y="3796029"/>
            <a:ext cx="0" cy="574645"/>
          </a:xfrm>
          <a:prstGeom prst="straightConnector1">
            <a:avLst/>
          </a:prstGeom>
          <a:ln w="57150">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9824014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261258"/>
            <a:ext cx="9448800" cy="1120432"/>
          </a:xfrm>
        </p:spPr>
        <p:txBody>
          <a:bodyPr>
            <a:normAutofit/>
          </a:bodyPr>
          <a:lstStyle/>
          <a:p>
            <a:pPr algn="ctr"/>
            <a:r>
              <a:rPr lang="en-IN" sz="6600" dirty="0" smtClean="0">
                <a:latin typeface="Algerian" panose="04020705040A02060702" pitchFamily="82" charset="0"/>
              </a:rPr>
              <a:t>IMPLEMENTATIONs</a:t>
            </a:r>
            <a:endParaRPr lang="en-IN" sz="6600" dirty="0">
              <a:latin typeface="Algerian" panose="04020705040A02060702" pitchFamily="82" charset="0"/>
            </a:endParaRPr>
          </a:p>
        </p:txBody>
      </p:sp>
      <p:sp>
        <p:nvSpPr>
          <p:cNvPr id="3" name="Subtitle 2"/>
          <p:cNvSpPr>
            <a:spLocks noGrp="1"/>
          </p:cNvSpPr>
          <p:nvPr>
            <p:ph type="subTitle" idx="1"/>
          </p:nvPr>
        </p:nvSpPr>
        <p:spPr>
          <a:xfrm>
            <a:off x="1371600" y="1445623"/>
            <a:ext cx="9448800" cy="5042263"/>
          </a:xfrm>
        </p:spPr>
        <p:txBody>
          <a:bodyPr>
            <a:normAutofit/>
          </a:bodyPr>
          <a:lstStyle/>
          <a:p>
            <a:pPr marL="342900" indent="-342900">
              <a:lnSpc>
                <a:spcPct val="100000"/>
              </a:lnSpc>
              <a:buFont typeface="Wingdings" panose="05000000000000000000" pitchFamily="2" charset="2"/>
              <a:buChar char="v"/>
            </a:pPr>
            <a:r>
              <a:rPr lang="en-IN" dirty="0" smtClean="0">
                <a:latin typeface="Century Schoolbook" panose="02040604050505020304" pitchFamily="18" charset="0"/>
              </a:rPr>
              <a:t>The scripting languages used for making the website are HTML5 and CSS3.</a:t>
            </a:r>
          </a:p>
          <a:p>
            <a:pPr marL="342900" indent="-342900">
              <a:lnSpc>
                <a:spcPct val="100000"/>
              </a:lnSpc>
              <a:buFont typeface="Wingdings" panose="05000000000000000000" pitchFamily="2" charset="2"/>
              <a:buChar char="v"/>
            </a:pPr>
            <a:r>
              <a:rPr lang="en-IN" dirty="0" smtClean="0">
                <a:latin typeface="Century Schoolbook" panose="02040604050505020304" pitchFamily="18" charset="0"/>
              </a:rPr>
              <a:t>These are some implementations done in the entire project :</a:t>
            </a:r>
          </a:p>
          <a:p>
            <a:pPr>
              <a:lnSpc>
                <a:spcPct val="100000"/>
              </a:lnSpc>
            </a:pPr>
            <a:r>
              <a:rPr lang="en-IN" dirty="0">
                <a:latin typeface="Century Schoolbook" panose="02040604050505020304" pitchFamily="18" charset="0"/>
              </a:rPr>
              <a:t>	</a:t>
            </a:r>
            <a:r>
              <a:rPr lang="en-IN" dirty="0" smtClean="0">
                <a:latin typeface="Century Schoolbook" panose="02040604050505020304" pitchFamily="18" charset="0"/>
              </a:rPr>
              <a:t>1.  Background colours</a:t>
            </a:r>
          </a:p>
          <a:p>
            <a:pPr>
              <a:lnSpc>
                <a:spcPct val="100000"/>
              </a:lnSpc>
            </a:pPr>
            <a:r>
              <a:rPr lang="en-IN" dirty="0">
                <a:latin typeface="Century Schoolbook" panose="02040604050505020304" pitchFamily="18" charset="0"/>
              </a:rPr>
              <a:t>	</a:t>
            </a:r>
            <a:r>
              <a:rPr lang="en-IN" dirty="0" smtClean="0">
                <a:latin typeface="Century Schoolbook" panose="02040604050505020304" pitchFamily="18" charset="0"/>
              </a:rPr>
              <a:t>2.  Background </a:t>
            </a:r>
            <a:r>
              <a:rPr lang="en-IN" dirty="0">
                <a:latin typeface="Century Schoolbook" panose="02040604050505020304" pitchFamily="18" charset="0"/>
              </a:rPr>
              <a:t>images</a:t>
            </a:r>
          </a:p>
          <a:p>
            <a:pPr>
              <a:lnSpc>
                <a:spcPct val="100000"/>
              </a:lnSpc>
            </a:pPr>
            <a:r>
              <a:rPr lang="en-IN" dirty="0" smtClean="0">
                <a:latin typeface="Century Schoolbook" panose="02040604050505020304" pitchFamily="18" charset="0"/>
              </a:rPr>
              <a:t>	3.  Font </a:t>
            </a:r>
            <a:r>
              <a:rPr lang="en-IN" dirty="0">
                <a:latin typeface="Century Schoolbook" panose="02040604050505020304" pitchFamily="18" charset="0"/>
              </a:rPr>
              <a:t>style, colour and </a:t>
            </a:r>
            <a:r>
              <a:rPr lang="en-IN" dirty="0" smtClean="0">
                <a:latin typeface="Century Schoolbook" panose="02040604050505020304" pitchFamily="18" charset="0"/>
              </a:rPr>
              <a:t>size</a:t>
            </a:r>
          </a:p>
          <a:p>
            <a:pPr>
              <a:lnSpc>
                <a:spcPct val="100000"/>
              </a:lnSpc>
            </a:pPr>
            <a:r>
              <a:rPr lang="en-IN" dirty="0">
                <a:latin typeface="Century Schoolbook" panose="02040604050505020304" pitchFamily="18" charset="0"/>
              </a:rPr>
              <a:t>	</a:t>
            </a:r>
            <a:r>
              <a:rPr lang="en-IN" dirty="0" smtClean="0">
                <a:latin typeface="Century Schoolbook" panose="02040604050505020304" pitchFamily="18" charset="0"/>
              </a:rPr>
              <a:t>4.  Margins</a:t>
            </a:r>
          </a:p>
          <a:p>
            <a:pPr>
              <a:lnSpc>
                <a:spcPct val="100000"/>
              </a:lnSpc>
            </a:pPr>
            <a:r>
              <a:rPr lang="en-IN" dirty="0">
                <a:latin typeface="Century Schoolbook" panose="02040604050505020304" pitchFamily="18" charset="0"/>
              </a:rPr>
              <a:t>	</a:t>
            </a:r>
            <a:r>
              <a:rPr lang="en-IN" dirty="0" smtClean="0">
                <a:latin typeface="Century Schoolbook" panose="02040604050505020304" pitchFamily="18" charset="0"/>
              </a:rPr>
              <a:t>5.  Alignments</a:t>
            </a:r>
          </a:p>
          <a:p>
            <a:pPr>
              <a:lnSpc>
                <a:spcPct val="100000"/>
              </a:lnSpc>
            </a:pPr>
            <a:r>
              <a:rPr lang="en-IN" dirty="0">
                <a:latin typeface="Century Schoolbook" panose="02040604050505020304" pitchFamily="18" charset="0"/>
              </a:rPr>
              <a:t>	</a:t>
            </a:r>
            <a:r>
              <a:rPr lang="en-IN" dirty="0" smtClean="0">
                <a:latin typeface="Century Schoolbook" panose="02040604050505020304" pitchFamily="18" charset="0"/>
              </a:rPr>
              <a:t>6.  Images</a:t>
            </a:r>
          </a:p>
          <a:p>
            <a:pPr>
              <a:lnSpc>
                <a:spcPct val="100000"/>
              </a:lnSpc>
            </a:pPr>
            <a:r>
              <a:rPr lang="en-IN" dirty="0">
                <a:latin typeface="Century Schoolbook" panose="02040604050505020304" pitchFamily="18" charset="0"/>
              </a:rPr>
              <a:t>	</a:t>
            </a:r>
            <a:r>
              <a:rPr lang="en-IN" dirty="0" smtClean="0">
                <a:latin typeface="Century Schoolbook" panose="02040604050505020304" pitchFamily="18" charset="0"/>
              </a:rPr>
              <a:t>7.  Audios</a:t>
            </a:r>
          </a:p>
          <a:p>
            <a:pPr>
              <a:lnSpc>
                <a:spcPct val="100000"/>
              </a:lnSpc>
            </a:pPr>
            <a:r>
              <a:rPr lang="en-IN" dirty="0" smtClean="0">
                <a:latin typeface="Century Schoolbook" panose="02040604050505020304" pitchFamily="18" charset="0"/>
              </a:rPr>
              <a:t>	8.  Buttons</a:t>
            </a:r>
          </a:p>
          <a:p>
            <a:pPr>
              <a:lnSpc>
                <a:spcPct val="100000"/>
              </a:lnSpc>
            </a:pPr>
            <a:r>
              <a:rPr lang="en-IN" dirty="0">
                <a:latin typeface="Century Schoolbook" panose="02040604050505020304" pitchFamily="18" charset="0"/>
              </a:rPr>
              <a:t>	</a:t>
            </a:r>
            <a:r>
              <a:rPr lang="en-IN" dirty="0" smtClean="0">
                <a:latin typeface="Century Schoolbook" panose="02040604050505020304" pitchFamily="18" charset="0"/>
              </a:rPr>
              <a:t>9.  Links</a:t>
            </a:r>
          </a:p>
          <a:p>
            <a:pPr marL="342900" indent="-342900">
              <a:buFont typeface="Arial" panose="020B0604020202020204" pitchFamily="34" charset="0"/>
              <a:buChar char="•"/>
            </a:pPr>
            <a:endParaRPr lang="en-IN" dirty="0" smtClean="0">
              <a:latin typeface="Century Schoolbook" panose="02040604050505020304" pitchFamily="18" charset="0"/>
            </a:endParaRPr>
          </a:p>
        </p:txBody>
      </p:sp>
    </p:spTree>
    <p:extLst>
      <p:ext uri="{BB962C8B-B14F-4D97-AF65-F5344CB8AC3E}">
        <p14:creationId xmlns:p14="http://schemas.microsoft.com/office/powerpoint/2010/main" val="26096303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9" y="169927"/>
            <a:ext cx="9448800" cy="1199066"/>
          </a:xfrm>
        </p:spPr>
        <p:txBody>
          <a:bodyPr>
            <a:normAutofit/>
          </a:bodyPr>
          <a:lstStyle/>
          <a:p>
            <a:pPr algn="ctr"/>
            <a:r>
              <a:rPr lang="en-IN" sz="6600" dirty="0" smtClean="0">
                <a:latin typeface="Algerian" panose="04020705040A02060702" pitchFamily="82" charset="0"/>
              </a:rPr>
              <a:t>Code sample</a:t>
            </a:r>
            <a:endParaRPr lang="en-IN" sz="6600" dirty="0">
              <a:latin typeface="Algerian" panose="04020705040A02060702" pitchFamily="82" charset="0"/>
            </a:endParaRPr>
          </a:p>
        </p:txBody>
      </p:sp>
      <p:sp>
        <p:nvSpPr>
          <p:cNvPr id="3" name="Subtitle 2"/>
          <p:cNvSpPr>
            <a:spLocks noGrp="1"/>
          </p:cNvSpPr>
          <p:nvPr>
            <p:ph type="subTitle" idx="1"/>
          </p:nvPr>
        </p:nvSpPr>
        <p:spPr>
          <a:xfrm>
            <a:off x="1371599" y="1471686"/>
            <a:ext cx="9448800" cy="685800"/>
          </a:xfrm>
        </p:spPr>
        <p:txBody>
          <a:bodyPr>
            <a:normAutofit/>
          </a:bodyPr>
          <a:lstStyle/>
          <a:p>
            <a:r>
              <a:rPr lang="en-IN" sz="2400" b="1" dirty="0" smtClean="0">
                <a:latin typeface="Century Schoolbook" panose="02040604050505020304" pitchFamily="18" charset="0"/>
              </a:rPr>
              <a:t>Code for Home page : </a:t>
            </a:r>
            <a:endParaRPr lang="en-IN" sz="2400" b="1" dirty="0">
              <a:latin typeface="Century Schoolbook" panose="020406040505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5040" y="2260179"/>
            <a:ext cx="8581917" cy="4207455"/>
          </a:xfrm>
          <a:prstGeom prst="rect">
            <a:avLst/>
          </a:prstGeom>
        </p:spPr>
      </p:pic>
    </p:spTree>
    <p:extLst>
      <p:ext uri="{BB962C8B-B14F-4D97-AF65-F5344CB8AC3E}">
        <p14:creationId xmlns:p14="http://schemas.microsoft.com/office/powerpoint/2010/main" val="23705991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93074" y="435429"/>
            <a:ext cx="9627326" cy="902718"/>
          </a:xfrm>
        </p:spPr>
        <p:txBody>
          <a:bodyPr>
            <a:noAutofit/>
          </a:bodyPr>
          <a:lstStyle/>
          <a:p>
            <a:pPr algn="ctr"/>
            <a:r>
              <a:rPr lang="en-IN" sz="6600" dirty="0" smtClean="0">
                <a:latin typeface="Algerian" panose="04020705040A02060702" pitchFamily="82" charset="0"/>
              </a:rPr>
              <a:t>RESULTS &amp; DISCUSSIONS</a:t>
            </a:r>
            <a:endParaRPr lang="en-IN" sz="6600" dirty="0">
              <a:latin typeface="Algerian" panose="04020705040A02060702" pitchFamily="82" charset="0"/>
            </a:endParaRPr>
          </a:p>
        </p:txBody>
      </p:sp>
      <p:sp>
        <p:nvSpPr>
          <p:cNvPr id="3" name="Subtitle 2"/>
          <p:cNvSpPr>
            <a:spLocks noGrp="1"/>
          </p:cNvSpPr>
          <p:nvPr>
            <p:ph type="subTitle" idx="1"/>
          </p:nvPr>
        </p:nvSpPr>
        <p:spPr>
          <a:xfrm>
            <a:off x="1193074" y="1577341"/>
            <a:ext cx="9448800" cy="730794"/>
          </a:xfrm>
        </p:spPr>
        <p:txBody>
          <a:bodyPr>
            <a:normAutofit fontScale="92500" lnSpcReduction="10000"/>
          </a:bodyPr>
          <a:lstStyle/>
          <a:p>
            <a:pPr marL="342900" indent="-342900">
              <a:buFont typeface="Arial" panose="020B0604020202020204" pitchFamily="34" charset="0"/>
              <a:buChar char="•"/>
            </a:pPr>
            <a:r>
              <a:rPr lang="en-IN" b="1" dirty="0" smtClean="0">
                <a:latin typeface="Century Schoolbook" panose="02040604050505020304" pitchFamily="18" charset="0"/>
              </a:rPr>
              <a:t>HOME PAGE :</a:t>
            </a:r>
          </a:p>
          <a:p>
            <a:r>
              <a:rPr lang="en-IN" dirty="0" smtClean="0">
                <a:latin typeface="Century Schoolbook" panose="02040604050505020304" pitchFamily="18" charset="0"/>
              </a:rPr>
              <a:t>	All the links of other pages are present in the form of Navigational Bar.</a:t>
            </a:r>
            <a:endParaRPr lang="en-IN" dirty="0">
              <a:latin typeface="Century Schoolbook" panose="02040604050505020304"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83145" y="2461699"/>
            <a:ext cx="6678783" cy="3679125"/>
          </a:xfrm>
          <a:prstGeom prst="rect">
            <a:avLst/>
          </a:prstGeom>
        </p:spPr>
      </p:pic>
    </p:spTree>
    <p:extLst>
      <p:ext uri="{BB962C8B-B14F-4D97-AF65-F5344CB8AC3E}">
        <p14:creationId xmlns:p14="http://schemas.microsoft.com/office/powerpoint/2010/main" val="351650886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27760" y="679994"/>
            <a:ext cx="9448800" cy="1636485"/>
          </a:xfrm>
        </p:spPr>
        <p:txBody>
          <a:bodyPr>
            <a:normAutofit fontScale="70000" lnSpcReduction="20000"/>
          </a:bodyPr>
          <a:lstStyle/>
          <a:p>
            <a:pPr marL="342900" indent="-342900">
              <a:buFont typeface="Arial" panose="020B0604020202020204" pitchFamily="34" charset="0"/>
              <a:buChar char="•"/>
            </a:pPr>
            <a:r>
              <a:rPr lang="en-IN" sz="2900" b="1" dirty="0" smtClean="0">
                <a:latin typeface="Century Schoolbook" panose="02040604050505020304" pitchFamily="18" charset="0"/>
              </a:rPr>
              <a:t>ALPHABETS PAGE :</a:t>
            </a:r>
          </a:p>
          <a:p>
            <a:pPr marL="896938" algn="just">
              <a:lnSpc>
                <a:spcPct val="120000"/>
              </a:lnSpc>
            </a:pPr>
            <a:r>
              <a:rPr lang="en-IN" sz="2900" dirty="0">
                <a:latin typeface="Century Schoolbook" panose="02040604050505020304" pitchFamily="18" charset="0"/>
              </a:rPr>
              <a:t>	</a:t>
            </a:r>
            <a:r>
              <a:rPr lang="en-IN" sz="2900" dirty="0" smtClean="0">
                <a:latin typeface="Century Schoolbook" panose="02040604050505020304" pitchFamily="18" charset="0"/>
              </a:rPr>
              <a:t>All the alphabets are present in this page. Audio of the pronunciation of a particular alphabet can be played by pointing and clicking the respective alphabets.</a:t>
            </a:r>
          </a:p>
          <a:p>
            <a:pPr marL="896938"/>
            <a:r>
              <a:rPr lang="en-IN" dirty="0">
                <a:latin typeface="Century Schoolbook" panose="02040604050505020304" pitchFamily="18" charset="0"/>
              </a:rPr>
              <a:t>	</a:t>
            </a:r>
            <a:endParaRPr lang="en-IN" dirty="0" smtClean="0">
              <a:latin typeface="Century Schoolbook" panose="02040604050505020304"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37012" y="2386702"/>
            <a:ext cx="6624917" cy="3745157"/>
          </a:xfrm>
          <a:prstGeom prst="rect">
            <a:avLst/>
          </a:prstGeom>
        </p:spPr>
      </p:pic>
    </p:spTree>
    <p:extLst>
      <p:ext uri="{BB962C8B-B14F-4D97-AF65-F5344CB8AC3E}">
        <p14:creationId xmlns:p14="http://schemas.microsoft.com/office/powerpoint/2010/main" val="185919637"/>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665</TotalTime>
  <Words>256</Words>
  <Application>Microsoft Office PowerPoint</Application>
  <PresentationFormat>Widescreen</PresentationFormat>
  <Paragraphs>67</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Algerian</vt:lpstr>
      <vt:lpstr>Arial</vt:lpstr>
      <vt:lpstr>Century Gothic</vt:lpstr>
      <vt:lpstr>Century Schoolbook</vt:lpstr>
      <vt:lpstr>Wingdings</vt:lpstr>
      <vt:lpstr>Vapor Trail</vt:lpstr>
      <vt:lpstr>KIDS LEARN AND PLAY Website</vt:lpstr>
      <vt:lpstr>Abstract</vt:lpstr>
      <vt:lpstr>introduction</vt:lpstr>
      <vt:lpstr>objectives</vt:lpstr>
      <vt:lpstr>Architectural view</vt:lpstr>
      <vt:lpstr>IMPLEMENTATIONs</vt:lpstr>
      <vt:lpstr>Code sample</vt:lpstr>
      <vt:lpstr>RESULTS &amp; DISCUSSIONS</vt:lpstr>
      <vt:lpstr>PowerPoint Presentation</vt:lpstr>
      <vt:lpstr>PowerPoint Presentation</vt:lpstr>
      <vt:lpstr>PowerPoint Presentation</vt:lpstr>
      <vt:lpstr>PowerPoint Presentation</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KIDS LEARN AND PLAY WEBPAGE</dc:title>
  <dc:creator>Bharat Mundhra</dc:creator>
  <cp:lastModifiedBy>Bharat Mundhra</cp:lastModifiedBy>
  <cp:revision>38</cp:revision>
  <dcterms:created xsi:type="dcterms:W3CDTF">2018-08-29T14:38:19Z</dcterms:created>
  <dcterms:modified xsi:type="dcterms:W3CDTF">2018-09-01T15:15:00Z</dcterms:modified>
</cp:coreProperties>
</file>

<file path=docProps/thumbnail.jpeg>
</file>